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sv-S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sv-SE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D45A03B-E9FB-447D-B2C0-CAB95BCDAEBB}" type="datetime">
              <a:rPr b="0" lang="sv-SE" sz="1200" spc="-1" strike="noStrike">
                <a:solidFill>
                  <a:srgbClr val="8b8b8b"/>
                </a:solidFill>
                <a:latin typeface="Calibri"/>
              </a:rPr>
              <a:t>2022-03-20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26C50EE-A96D-4565-85AD-C77C5CF4C647}" type="slidenum">
              <a:rPr b="0" lang="sv-SE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sv-SE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1018DAE-B1A1-4882-96D8-B01241DFC933}" type="datetime">
              <a:rPr b="0" lang="sv-SE" sz="1200" spc="-1" strike="noStrike">
                <a:solidFill>
                  <a:srgbClr val="8b8b8b"/>
                </a:solidFill>
                <a:latin typeface="Calibri"/>
              </a:rPr>
              <a:t>2022-03-20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83D3975-EC85-4209-BA7F-474061828F71}" type="slidenum">
              <a:rPr b="0" lang="sv-SE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sv-S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v-SE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sv-S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v-SE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sv-S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285840" y="274320"/>
            <a:ext cx="10595520" cy="663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66040" y="16200"/>
            <a:ext cx="1171620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91440" y="135720"/>
            <a:ext cx="12023640" cy="653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91440" y="153000"/>
            <a:ext cx="12037320" cy="661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359280" y="16200"/>
            <a:ext cx="115300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1680" y="16200"/>
            <a:ext cx="121852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8440" y="32040"/>
            <a:ext cx="12191760" cy="682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538200" y="28440"/>
            <a:ext cx="11166120" cy="673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8440" y="176760"/>
            <a:ext cx="12191760" cy="653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8440" y="41760"/>
            <a:ext cx="12191760" cy="680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74320" y="107640"/>
            <a:ext cx="11617920" cy="66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28440" y="380160"/>
            <a:ext cx="12191760" cy="612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99160" y="16200"/>
            <a:ext cx="116503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28440" y="21240"/>
            <a:ext cx="12191760" cy="684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8800" y="16200"/>
            <a:ext cx="12191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77480" y="16200"/>
            <a:ext cx="118933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771480" y="16200"/>
            <a:ext cx="107053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8440" y="172080"/>
            <a:ext cx="12191760" cy="654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82880" y="99360"/>
            <a:ext cx="11763000" cy="657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2334</TotalTime>
  <Application>LibreOffice/6.4.6.2$Linux_X86_64 LibreOffice_project/40$Build-2</Application>
  <Words>1446</Words>
  <Paragraphs>164</Paragraphs>
  <Company>VolvoIT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2019-06-29T12:54:43Z</dcterms:created>
  <dc:creator>Shanker Rama (Consultant)</dc:creator>
  <dc:description/>
  <dc:language>en-US</dc:language>
  <cp:lastModifiedBy/>
  <dcterms:modified xsi:type="dcterms:W3CDTF">2022-03-20T08:18:46Z</dcterms:modified>
  <cp:revision>43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VolvoIT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50</vt:i4>
  </property>
</Properties>
</file>